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327" r:id="rId3"/>
    <p:sldId id="329" r:id="rId4"/>
    <p:sldId id="330" r:id="rId5"/>
    <p:sldId id="332" r:id="rId6"/>
    <p:sldId id="331" r:id="rId7"/>
    <p:sldId id="333" r:id="rId8"/>
    <p:sldId id="334" r:id="rId9"/>
    <p:sldId id="335" r:id="rId10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배달의민족 주아" panose="02020603020101020101" pitchFamily="18" charset="-127"/>
      <p:regular r:id="rId16"/>
    </p:embeddedFont>
    <p:embeddedFont>
      <p:font typeface="배찌체" panose="00000500000000000000" pitchFamily="2" charset="-127"/>
      <p:regular r:id="rId17"/>
    </p:embeddedFont>
    <p:embeddedFont>
      <p:font typeface="배달의민족 연성" panose="020B0600000101010101" pitchFamily="50" charset="-127"/>
      <p:regular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70" autoAdjust="0"/>
    <p:restoredTop sz="94660"/>
  </p:normalViewPr>
  <p:slideViewPr>
    <p:cSldViewPr snapToGrid="0">
      <p:cViewPr>
        <p:scale>
          <a:sx n="100" d="100"/>
          <a:sy n="100" d="100"/>
        </p:scale>
        <p:origin x="1056" y="42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 플레이와 솔로 플레이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내 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세부 사항을 기획한다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207210"/>
              </p:ext>
            </p:extLst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>
                <a:defRPr/>
              </a:pPr>
              <a:t>2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9725" y="1781175"/>
            <a:ext cx="4705350" cy="39433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 startAt="5"/>
              <a:tabLst/>
              <a:defRPr/>
            </a:pP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859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26" y="2074017"/>
            <a:ext cx="5077487" cy="2880000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749917" y="2456775"/>
            <a:ext cx="345587" cy="23275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2410497"/>
              </p:ext>
            </p:extLst>
          </p:nvPr>
        </p:nvGraphicFramePr>
        <p:xfrm>
          <a:off x="6535266" y="1357713"/>
          <a:ext cx="4967112" cy="4286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883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69822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4556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컨셉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최소화한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로 게임 플레이가 가능하도록 한다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구성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소지품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인벤토리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설정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팀원 위치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멀티플레이 기본 </a:t>
            </a:r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3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순서도: 판단 10"/>
          <p:cNvSpPr/>
          <p:nvPr/>
        </p:nvSpPr>
        <p:spPr>
          <a:xfrm>
            <a:off x="798021" y="2510442"/>
            <a:ext cx="290946" cy="133004"/>
          </a:xfrm>
          <a:prstGeom prst="flowChartDecision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643628" y="2335877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643628" y="2568633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643628" y="2793076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643628" y="3025832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643628" y="3258588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643628" y="3491344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643628" y="3715787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643628" y="3948543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643628" y="4181299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643628" y="4414055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갈매기형 수장 83"/>
          <p:cNvSpPr/>
          <p:nvPr/>
        </p:nvSpPr>
        <p:spPr>
          <a:xfrm rot="20220891">
            <a:off x="5216456" y="2743445"/>
            <a:ext cx="425908" cy="278114"/>
          </a:xfrm>
          <a:prstGeom prst="chevron">
            <a:avLst>
              <a:gd name="adj" fmla="val 79890"/>
            </a:avLst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6" name="갈매기형 수장 85"/>
          <p:cNvSpPr/>
          <p:nvPr/>
        </p:nvSpPr>
        <p:spPr>
          <a:xfrm rot="1579139">
            <a:off x="5239415" y="4087073"/>
            <a:ext cx="425908" cy="278114"/>
          </a:xfrm>
          <a:prstGeom prst="chevron">
            <a:avLst>
              <a:gd name="adj" fmla="val 79890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7" name="갈매기형 수장 86"/>
          <p:cNvSpPr/>
          <p:nvPr/>
        </p:nvSpPr>
        <p:spPr>
          <a:xfrm rot="5400000">
            <a:off x="2574656" y="4554450"/>
            <a:ext cx="425908" cy="278114"/>
          </a:xfrm>
          <a:prstGeom prst="chevron">
            <a:avLst>
              <a:gd name="adj" fmla="val 79890"/>
            </a:avLst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5328543" y="2130812"/>
            <a:ext cx="85725" cy="261860"/>
          </a:xfrm>
          <a:prstGeom prst="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/>
          <p:cNvSpPr/>
          <p:nvPr/>
        </p:nvSpPr>
        <p:spPr>
          <a:xfrm>
            <a:off x="5447765" y="2130812"/>
            <a:ext cx="85725" cy="261860"/>
          </a:xfrm>
          <a:prstGeom prst="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7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26" y="2074017"/>
            <a:ext cx="5077487" cy="2880000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749917" y="2456775"/>
            <a:ext cx="345587" cy="23275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582399"/>
              </p:ext>
            </p:extLst>
          </p:nvPr>
        </p:nvGraphicFramePr>
        <p:xfrm>
          <a:off x="6535266" y="1357713"/>
          <a:ext cx="4967112" cy="4286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883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69822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4556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컨셉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인벤토리 </a:t>
            </a:r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4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순서도: 판단 10"/>
          <p:cNvSpPr/>
          <p:nvPr/>
        </p:nvSpPr>
        <p:spPr>
          <a:xfrm>
            <a:off x="798021" y="2510442"/>
            <a:ext cx="290946" cy="133004"/>
          </a:xfrm>
          <a:prstGeom prst="flowChartDecision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643628" y="2335877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643628" y="2568633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643628" y="2793076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643628" y="3025832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643628" y="3258588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643628" y="3491344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643628" y="3715787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643628" y="3948543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643628" y="4181299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643628" y="4414055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273" y="2335877"/>
            <a:ext cx="2623537" cy="2326883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5328543" y="2130812"/>
            <a:ext cx="85725" cy="261860"/>
          </a:xfrm>
          <a:prstGeom prst="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5447765" y="2130812"/>
            <a:ext cx="85725" cy="261860"/>
          </a:xfrm>
          <a:prstGeom prst="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1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솔로 플레이 </a:t>
            </a:r>
            <a:r>
              <a:rPr lang="ko-KR" altLang="en-US" dirty="0"/>
              <a:t>기본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08" y="2051344"/>
            <a:ext cx="5166902" cy="2880000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6535266" y="1357713"/>
          <a:ext cx="4967112" cy="4286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883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69822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4556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컨셉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인벤토리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넘치면 버려야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쿨 타임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포스코어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sp>
        <p:nvSpPr>
          <p:cNvPr id="13" name="직사각형 12"/>
          <p:cNvSpPr/>
          <p:nvPr/>
        </p:nvSpPr>
        <p:spPr>
          <a:xfrm>
            <a:off x="643628" y="2335877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43628" y="2568633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43628" y="2793076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43628" y="3025832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643628" y="3258588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43628" y="3491344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643628" y="3715787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643628" y="3948543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643628" y="4181299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643628" y="4414055"/>
            <a:ext cx="345587" cy="2327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924425" y="4394574"/>
            <a:ext cx="452692" cy="4526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75508" y="4573201"/>
            <a:ext cx="1362075" cy="2327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4924425" y="3911918"/>
            <a:ext cx="452692" cy="4526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4924425" y="3459226"/>
            <a:ext cx="452692" cy="4526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>
            <a:off x="4924425" y="2991552"/>
            <a:ext cx="452692" cy="4526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3276057" y="4573201"/>
            <a:ext cx="1362075" cy="2327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419350" y="2162175"/>
            <a:ext cx="119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00:00</a:t>
            </a:r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5290443" y="2130812"/>
            <a:ext cx="85725" cy="261860"/>
          </a:xfrm>
          <a:prstGeom prst="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5409665" y="2130812"/>
            <a:ext cx="85725" cy="261860"/>
          </a:xfrm>
          <a:prstGeom prst="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55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en-US" altLang="ko-KR" dirty="0" smtClean="0"/>
              <a:t>. </a:t>
            </a:r>
            <a:r>
              <a:rPr lang="ko-KR" altLang="en-US" dirty="0" smtClean="0"/>
              <a:t>메인 화</a:t>
            </a:r>
            <a:r>
              <a:rPr lang="ko-KR" altLang="en-US" dirty="0" smtClean="0"/>
              <a:t>면</a:t>
            </a:r>
            <a:r>
              <a:rPr lang="ko-KR" altLang="en-US" dirty="0" smtClean="0"/>
              <a:t>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169988"/>
              </p:ext>
            </p:extLst>
          </p:nvPr>
        </p:nvGraphicFramePr>
        <p:xfrm>
          <a:off x="6535266" y="1357713"/>
          <a:ext cx="4967112" cy="4286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883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69822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4556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컨셉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pic>
        <p:nvPicPr>
          <p:cNvPr id="29" name="그림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740" y="2082329"/>
            <a:ext cx="5283314" cy="2996747"/>
          </a:xfrm>
          <a:prstGeom prst="rect">
            <a:avLst/>
          </a:prstGeom>
        </p:spPr>
      </p:pic>
      <p:sp>
        <p:nvSpPr>
          <p:cNvPr id="30" name="직사각형 29"/>
          <p:cNvSpPr/>
          <p:nvPr/>
        </p:nvSpPr>
        <p:spPr>
          <a:xfrm>
            <a:off x="1470552" y="2180644"/>
            <a:ext cx="326768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3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3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3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3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6705" y="3629860"/>
            <a:ext cx="18454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싱글 플레이</a:t>
            </a:r>
            <a:endParaRPr lang="en-US" altLang="ko-KR" dirty="0" smtClean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 플레이</a:t>
            </a:r>
            <a:endParaRPr lang="en-US" altLang="ko-KR" dirty="0" smtClean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설정</a:t>
            </a:r>
            <a:endParaRPr lang="en-US" altLang="ko-KR" dirty="0" smtClean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종료</a:t>
            </a:r>
            <a:endParaRPr lang="en-US" altLang="ko-KR" dirty="0" smtClean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0826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</a:t>
            </a:r>
            <a:r>
              <a:rPr lang="en-US" altLang="ko-KR" dirty="0" smtClean="0"/>
              <a:t>. </a:t>
            </a:r>
            <a:r>
              <a:rPr lang="ko-KR" altLang="en-US" dirty="0" smtClean="0"/>
              <a:t>메인 화면 </a:t>
            </a:r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3770215"/>
              </p:ext>
            </p:extLst>
          </p:nvPr>
        </p:nvGraphicFramePr>
        <p:xfrm>
          <a:off x="6535266" y="1357713"/>
          <a:ext cx="4967112" cy="4286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883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69822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4556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컨셉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책갈피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저장된 월드 불러오기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저장된 월드 불러오기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저장된 월드 불러오기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타임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진행 중인 퀘스트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....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pic>
        <p:nvPicPr>
          <p:cNvPr id="29" name="그림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740" y="2082329"/>
            <a:ext cx="5283314" cy="2996747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736555" y="2960700"/>
            <a:ext cx="415636" cy="5403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736555" y="3501027"/>
            <a:ext cx="415636" cy="5403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736555" y="4042038"/>
            <a:ext cx="415636" cy="5403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944373" y="2784763"/>
            <a:ext cx="4320048" cy="200336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2517419" y="2309152"/>
            <a:ext cx="1173956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싱글 플레이</a:t>
            </a:r>
            <a:endParaRPr lang="en-US" altLang="ko-KR" dirty="0" smtClean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6093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메인 화면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711368"/>
              </p:ext>
            </p:extLst>
          </p:nvPr>
        </p:nvGraphicFramePr>
        <p:xfrm>
          <a:off x="6535266" y="1357713"/>
          <a:ext cx="4967112" cy="4286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883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69822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4556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컨셉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책갈피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월드 만들기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참여하기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참여하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pic>
        <p:nvPicPr>
          <p:cNvPr id="29" name="그림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740" y="2082329"/>
            <a:ext cx="5283314" cy="2996747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736555" y="2960700"/>
            <a:ext cx="415636" cy="5403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736555" y="3501027"/>
            <a:ext cx="415636" cy="5403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736555" y="4042038"/>
            <a:ext cx="415636" cy="5403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944373" y="2784763"/>
            <a:ext cx="4320048" cy="200336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505873" y="2309152"/>
            <a:ext cx="119935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 플레이</a:t>
            </a:r>
            <a:endParaRPr lang="en-US" altLang="ko-KR" dirty="0" smtClean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478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게임 설정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3625111"/>
              </p:ext>
            </p:extLst>
          </p:nvPr>
        </p:nvGraphicFramePr>
        <p:xfrm>
          <a:off x="6535266" y="1357713"/>
          <a:ext cx="4967112" cy="4286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883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69822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4556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컨셉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책갈피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사운드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마이크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사운드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배경 사운드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효과음 사운드</a:t>
                      </a:r>
                      <a:r>
                        <a:rPr lang="en-US" altLang="ko-KR" sz="160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....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조작 키 설정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그래픽 설정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창 모드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전체 화면 모드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기타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종료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제작자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...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pic>
        <p:nvPicPr>
          <p:cNvPr id="29" name="그림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740" y="2082329"/>
            <a:ext cx="5283314" cy="299674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585683" y="2309152"/>
            <a:ext cx="103742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설정</a:t>
            </a:r>
            <a:endParaRPr lang="en-US" altLang="ko-KR" dirty="0" smtClean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736555" y="2960700"/>
            <a:ext cx="415636" cy="5403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736555" y="3501027"/>
            <a:ext cx="415636" cy="5403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736555" y="4042038"/>
            <a:ext cx="415636" cy="5403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944373" y="2784763"/>
            <a:ext cx="4320048" cy="200336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838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4059</TotalTime>
  <Words>190</Words>
  <Application>Microsoft Office PowerPoint</Application>
  <PresentationFormat>와이드스크린</PresentationFormat>
  <Paragraphs>71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배달의민족 도현</vt:lpstr>
      <vt:lpstr>맑은 고딕</vt:lpstr>
      <vt:lpstr>배달의민족 주아</vt:lpstr>
      <vt:lpstr>배찌체</vt:lpstr>
      <vt:lpstr>Arial</vt:lpstr>
      <vt:lpstr>배달의민족 연성</vt:lpstr>
      <vt:lpstr>Office 테마</vt:lpstr>
      <vt:lpstr>PowerPoint 프레젠테이션</vt:lpstr>
      <vt:lpstr>I N D E X</vt:lpstr>
      <vt:lpstr>1. 멀티플레이 기본 UI</vt:lpstr>
      <vt:lpstr>2. 인벤토리 UI</vt:lpstr>
      <vt:lpstr>3. 솔로 플레이 기본 UI</vt:lpstr>
      <vt:lpstr>4. 메인 화면 UI</vt:lpstr>
      <vt:lpstr>4. 메인 화면 UI</vt:lpstr>
      <vt:lpstr>4. 메인 화면 UI</vt:lpstr>
      <vt:lpstr>5. 게임 설정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596</cp:revision>
  <dcterms:created xsi:type="dcterms:W3CDTF">2020-09-21T00:19:03Z</dcterms:created>
  <dcterms:modified xsi:type="dcterms:W3CDTF">2021-01-12T05:18:26Z</dcterms:modified>
</cp:coreProperties>
</file>

<file path=docProps/thumbnail.jpeg>
</file>